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สไลด์ชื่อเรื่อง">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h-TH" smtClean="0"/>
              <a:t>คลิกเพื่อแก้ไขสไตล์ชื่อเรื่องต้นแบบ</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h-TH" smtClean="0"/>
              <a:t>คลิกเพื่อแก้ไขสไตล์ชื่อเรื่องรองต้นแบบ</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10/27/2017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smtClean="0"/>
              <a:t>คลิกเพื่อแก้ไขสไตล์ชื่อเรื่องต้นแบบ</a:t>
            </a:r>
            <a:endParaRPr lang="en-US" dirty="0"/>
          </a:p>
        </p:txBody>
      </p:sp>
      <p:sp>
        <p:nvSpPr>
          <p:cNvPr id="3" name="Vertical Text Placeholder 2"/>
          <p:cNvSpPr>
            <a:spLocks noGrp="1"/>
          </p:cNvSpPr>
          <p:nvPr>
            <p:ph type="body" orient="vert" idx="1"/>
          </p:nvPr>
        </p:nvSpPr>
        <p:spPr/>
        <p:txBody>
          <a:bodyPr vert="eaVert"/>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10/27/2017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ข้อความและชื่อเรื่องแนวตั้ง">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h-TH" smtClean="0"/>
              <a:t>คลิกเพื่อแก้ไขสไตล์ชื่อเรื่องต้นแบบ</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10/27/2017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smtClean="0"/>
              <a:t>คลิกเพื่อแก้ไขสไตล์ชื่อเรื่องต้นแบบ</a:t>
            </a:r>
            <a:endParaRPr lang="en-US" dirty="0"/>
          </a:p>
        </p:txBody>
      </p:sp>
      <p:sp>
        <p:nvSpPr>
          <p:cNvPr id="3" name="Content Placeholder 2"/>
          <p:cNvSpPr>
            <a:spLocks noGrp="1"/>
          </p:cNvSpPr>
          <p:nvPr>
            <p:ph idx="1"/>
          </p:nvPr>
        </p:nvSpPr>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10/27/2017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ส่วนหัวของส่วน">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h-TH" smtClean="0"/>
              <a:t>คลิกเพื่อแก้ไขสไตล์ชื่อเรื่องต้นแบบ</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smtClean="0"/>
              <a:t>คลิกเพื่อแก้ไขสไตล์ของข้อความต้นแบบ</a:t>
            </a:r>
          </a:p>
        </p:txBody>
      </p:sp>
      <p:sp>
        <p:nvSpPr>
          <p:cNvPr id="4" name="Date Placeholder 3"/>
          <p:cNvSpPr>
            <a:spLocks noGrp="1"/>
          </p:cNvSpPr>
          <p:nvPr>
            <p:ph type="dt" sz="half" idx="10"/>
          </p:nvPr>
        </p:nvSpPr>
        <p:spPr/>
        <p:txBody>
          <a:bodyPr/>
          <a:lstStyle/>
          <a:p>
            <a:fld id="{5A61015F-7CC6-4D0A-9D87-873EA4C304CC}" type="datetimeFigureOut">
              <a:rPr lang="en-US" dirty="0"/>
              <a:t>10/27/2017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h-TH" smtClean="0"/>
              <a:t>คลิกเพื่อแก้ไขสไตล์ชื่อเรื่องต้นแบบ</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10/27/2017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h-TH" smtClean="0"/>
              <a:t>คลิกเพื่อแก้ไขสไตล์ชื่อเรื่องต้นแบบ</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คลิกเพื่อแก้ไขสไตล์ของข้อความต้นแบบ</a:t>
            </a:r>
          </a:p>
        </p:txBody>
      </p:sp>
      <p:sp>
        <p:nvSpPr>
          <p:cNvPr id="4" name="Content Placeholder 3"/>
          <p:cNvSpPr>
            <a:spLocks noGrp="1"/>
          </p:cNvSpPr>
          <p:nvPr>
            <p:ph sz="half" idx="2"/>
          </p:nvPr>
        </p:nvSpPr>
        <p:spPr>
          <a:xfrm>
            <a:off x="1024128" y="2967788"/>
            <a:ext cx="4754880" cy="3341572"/>
          </a:xfrm>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h-TH" smtClean="0"/>
              <a:t>คลิกเพื่อแก้ไขสไตล์ของข้อความต้นแบบ</a:t>
            </a:r>
          </a:p>
        </p:txBody>
      </p:sp>
      <p:sp>
        <p:nvSpPr>
          <p:cNvPr id="6" name="Content Placeholder 5"/>
          <p:cNvSpPr>
            <a:spLocks noGrp="1"/>
          </p:cNvSpPr>
          <p:nvPr>
            <p:ph sz="quarter" idx="4"/>
          </p:nvPr>
        </p:nvSpPr>
        <p:spPr>
          <a:xfrm>
            <a:off x="5990888" y="2967788"/>
            <a:ext cx="4754880" cy="3341572"/>
          </a:xfrm>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10/27/2017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smtClean="0"/>
              <a:t>คลิกเพื่อแก้ไขสไตล์ชื่อเรื่องต้นแบบ</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10/27/2017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ว่างเปล่า">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10/27/2017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h-TH" smtClean="0"/>
              <a:t>คลิกเพื่อแก้ไขสไตล์ชื่อเรื่องต้นแบบ</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คลิกเพื่อแก้ไขสไตล์ของข้อความต้นแบบ</a:t>
            </a:r>
          </a:p>
        </p:txBody>
      </p:sp>
      <p:sp>
        <p:nvSpPr>
          <p:cNvPr id="5" name="Date Placeholder 4"/>
          <p:cNvSpPr>
            <a:spLocks noGrp="1"/>
          </p:cNvSpPr>
          <p:nvPr>
            <p:ph type="dt" sz="half" idx="10"/>
          </p:nvPr>
        </p:nvSpPr>
        <p:spPr/>
        <p:txBody>
          <a:bodyPr/>
          <a:lstStyle/>
          <a:p>
            <a:fld id="{05C68B11-C5A8-448C-8CE9-B1A273C79CFC}" type="datetimeFigureOut">
              <a:rPr lang="en-US" dirty="0"/>
              <a:t>10/27/2017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รูปภาพพร้อมคำอธิบายภาพ">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h-TH" smtClean="0"/>
              <a:t>คลิกเพื่อแก้ไขสไตล์ชื่อเรื่องต้นแบบ</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h-TH" smtClean="0"/>
              <a:t>คลิกไอคอนเพื่อเพิ่มรูปภาพ</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smtClean="0"/>
              <a:t>คลิกเพื่อแก้ไขสไตล์ของข้อความต้นแบบ</a:t>
            </a:r>
          </a:p>
        </p:txBody>
      </p:sp>
      <p:sp>
        <p:nvSpPr>
          <p:cNvPr id="5" name="Date Placeholder 4"/>
          <p:cNvSpPr>
            <a:spLocks noGrp="1"/>
          </p:cNvSpPr>
          <p:nvPr>
            <p:ph type="dt" sz="half" idx="10"/>
          </p:nvPr>
        </p:nvSpPr>
        <p:spPr/>
        <p:txBody>
          <a:bodyPr/>
          <a:lstStyle/>
          <a:p>
            <a:fld id="{C7616CA0-919D-4A49-9C8A-62FDFB3A5183}" type="datetimeFigureOut">
              <a:rPr lang="en-US" dirty="0"/>
              <a:t>10/27/2017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h-TH" smtClean="0"/>
              <a:t>คลิกเพื่อแก้ไขสไตล์ชื่อเรื่องต้นแบบ</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10/27/2017</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65100" y="4960137"/>
            <a:ext cx="8394700" cy="1463040"/>
          </a:xfrm>
        </p:spPr>
        <p:txBody>
          <a:bodyPr>
            <a:noAutofit/>
          </a:bodyPr>
          <a:lstStyle/>
          <a:p>
            <a:r>
              <a:rPr lang="en-US" sz="4000" dirty="0"/>
              <a:t>Development of the strategic framework on the New York Declaration on Forest in the Thai context </a:t>
            </a:r>
            <a:endParaRPr lang="th-TH" sz="4000" dirty="0"/>
          </a:p>
        </p:txBody>
      </p:sp>
      <p:sp>
        <p:nvSpPr>
          <p:cNvPr id="3" name="ชื่อเรื่องรอง 2"/>
          <p:cNvSpPr>
            <a:spLocks noGrp="1"/>
          </p:cNvSpPr>
          <p:nvPr>
            <p:ph type="subTitle" idx="1"/>
          </p:nvPr>
        </p:nvSpPr>
        <p:spPr>
          <a:xfrm>
            <a:off x="8610600" y="4960136"/>
            <a:ext cx="3200400" cy="1618463"/>
          </a:xfrm>
        </p:spPr>
        <p:txBody>
          <a:bodyPr>
            <a:normAutofit/>
          </a:bodyPr>
          <a:lstStyle/>
          <a:p>
            <a:r>
              <a:rPr lang="en-US" b="1" dirty="0">
                <a:solidFill>
                  <a:srgbClr val="0070C0"/>
                </a:solidFill>
              </a:rPr>
              <a:t>Thailand Royal Forestry </a:t>
            </a:r>
            <a:r>
              <a:rPr lang="en-US" b="1" dirty="0" smtClean="0">
                <a:solidFill>
                  <a:srgbClr val="0070C0"/>
                </a:solidFill>
              </a:rPr>
              <a:t>Department</a:t>
            </a:r>
          </a:p>
          <a:p>
            <a:r>
              <a:rPr lang="en-US" dirty="0"/>
              <a:t>Panel </a:t>
            </a:r>
            <a:r>
              <a:rPr lang="en-US" dirty="0" smtClean="0"/>
              <a:t>Discussion</a:t>
            </a:r>
          </a:p>
          <a:p>
            <a:r>
              <a:rPr lang="en-US" b="1" dirty="0" smtClean="0">
                <a:solidFill>
                  <a:srgbClr val="0070C0"/>
                </a:solidFill>
              </a:rPr>
              <a:t>Thursday 9</a:t>
            </a:r>
            <a:r>
              <a:rPr lang="en-US" b="1" baseline="30000" dirty="0" smtClean="0">
                <a:solidFill>
                  <a:srgbClr val="0070C0"/>
                </a:solidFill>
              </a:rPr>
              <a:t>th</a:t>
            </a:r>
            <a:r>
              <a:rPr lang="en-US" b="1" dirty="0" smtClean="0">
                <a:solidFill>
                  <a:srgbClr val="0070C0"/>
                </a:solidFill>
              </a:rPr>
              <a:t> November</a:t>
            </a:r>
          </a:p>
          <a:p>
            <a:r>
              <a:rPr lang="en-US" b="1" dirty="0" smtClean="0">
                <a:solidFill>
                  <a:srgbClr val="0070C0"/>
                </a:solidFill>
              </a:rPr>
              <a:t>2-4 PM</a:t>
            </a:r>
            <a:endParaRPr lang="en-US" b="1" dirty="0">
              <a:solidFill>
                <a:srgbClr val="0070C0"/>
              </a:solidFill>
            </a:endParaRPr>
          </a:p>
          <a:p>
            <a:endParaRPr lang="th-TH" dirty="0"/>
          </a:p>
        </p:txBody>
      </p:sp>
      <p:sp>
        <p:nvSpPr>
          <p:cNvPr id="4" name="กล่องข้อความ 3"/>
          <p:cNvSpPr txBox="1"/>
          <p:nvPr/>
        </p:nvSpPr>
        <p:spPr>
          <a:xfrm>
            <a:off x="3149600" y="1460500"/>
            <a:ext cx="6261100" cy="1938992"/>
          </a:xfrm>
          <a:prstGeom prst="rect">
            <a:avLst/>
          </a:prstGeom>
          <a:gradFill>
            <a:gsLst>
              <a:gs pos="0">
                <a:schemeClr val="accent1">
                  <a:lumMod val="5000"/>
                  <a:lumOff val="95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lang="en-US" sz="6000" b="1" dirty="0" smtClean="0"/>
              <a:t>Thailand Pavilion</a:t>
            </a:r>
          </a:p>
          <a:p>
            <a:pPr algn="ctr"/>
            <a:r>
              <a:rPr lang="en-US" sz="6000" b="1" dirty="0" smtClean="0"/>
              <a:t>B 06</a:t>
            </a:r>
            <a:endParaRPr lang="th-TH" sz="6000" b="1" dirty="0"/>
          </a:p>
        </p:txBody>
      </p:sp>
    </p:spTree>
    <p:extLst>
      <p:ext uri="{BB962C8B-B14F-4D97-AF65-F5344CB8AC3E}">
        <p14:creationId xmlns:p14="http://schemas.microsoft.com/office/powerpoint/2010/main" val="2181214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024128" y="585216"/>
            <a:ext cx="9720072" cy="1053084"/>
          </a:xfrm>
          <a:solidFill>
            <a:schemeClr val="accent2">
              <a:lumMod val="40000"/>
              <a:lumOff val="60000"/>
            </a:schemeClr>
          </a:solidFill>
        </p:spPr>
        <p:txBody>
          <a:bodyPr>
            <a:normAutofit/>
          </a:bodyPr>
          <a:lstStyle/>
          <a:p>
            <a:r>
              <a:rPr lang="en-US" sz="3600" dirty="0"/>
              <a:t>Development of the strategic framework on the New York Declaration on Forest in the Thai context </a:t>
            </a:r>
            <a:endParaRPr lang="th-TH" sz="3600" dirty="0"/>
          </a:p>
        </p:txBody>
      </p:sp>
      <p:sp>
        <p:nvSpPr>
          <p:cNvPr id="3" name="ตัวแทนเนื้อหา 2"/>
          <p:cNvSpPr>
            <a:spLocks noGrp="1"/>
          </p:cNvSpPr>
          <p:nvPr>
            <p:ph sz="half" idx="1"/>
          </p:nvPr>
        </p:nvSpPr>
        <p:spPr>
          <a:xfrm>
            <a:off x="1024127" y="1752600"/>
            <a:ext cx="4754880" cy="4556760"/>
          </a:xfrm>
        </p:spPr>
        <p:txBody>
          <a:bodyPr>
            <a:normAutofit fontScale="70000" lnSpcReduction="20000"/>
          </a:bodyPr>
          <a:lstStyle/>
          <a:p>
            <a:pPr algn="just"/>
            <a:r>
              <a:rPr lang="en-US" sz="2300" dirty="0" smtClean="0"/>
              <a:t>      Thailand </a:t>
            </a:r>
            <a:r>
              <a:rPr lang="en-US" sz="2300" dirty="0"/>
              <a:t>Government had endorsed the New York Declaration on Forests during the UN Climate Change Conference, in Paris (COP21) in 2015. The framework of the New York Declaration on Forests in Thai context has been developed to achieve two main targets under SDGs 13 (climate change) and SDG 15 (forest landscape). </a:t>
            </a:r>
          </a:p>
          <a:p>
            <a:pPr algn="just"/>
            <a:r>
              <a:rPr lang="en-US" sz="2300" dirty="0" smtClean="0"/>
              <a:t>     Although</a:t>
            </a:r>
            <a:r>
              <a:rPr lang="en-US" sz="2300" dirty="0"/>
              <a:t>, many implementable issues proposed within NYDF are still under the negotiation process i.e. Reduce Emission from Deforestation and forest Degradation, REDD+ mechanism, Intended Nationality Determined Contribution, INDCs, market and non-market mechanism but to achieve the milestones of the NYDF, National strategic framework and local action plans have been proposed</a:t>
            </a:r>
            <a:r>
              <a:rPr lang="en-US" sz="2300" dirty="0" smtClean="0"/>
              <a:t>.</a:t>
            </a:r>
          </a:p>
          <a:p>
            <a:pPr algn="just"/>
            <a:r>
              <a:rPr lang="en-US" sz="2300" dirty="0" smtClean="0"/>
              <a:t>      In </a:t>
            </a:r>
            <a:r>
              <a:rPr lang="en-US" sz="2300" dirty="0"/>
              <a:t>Thai context as National Determined Contribution, the application of information management tools such as statistical analysis, satellite tracking and GIS based maps in probing of NYDF implementation and climate change were illustrated. The National forest covered areas have been increased according to NYDF goals and the carbon sink capacity is enhanced. This could mitigate the rate of global climate change. </a:t>
            </a:r>
          </a:p>
          <a:p>
            <a:endParaRPr lang="th-TH" dirty="0"/>
          </a:p>
        </p:txBody>
      </p:sp>
      <p:sp>
        <p:nvSpPr>
          <p:cNvPr id="4" name="ตัวแทนเนื้อหา 3"/>
          <p:cNvSpPr>
            <a:spLocks noGrp="1"/>
          </p:cNvSpPr>
          <p:nvPr>
            <p:ph sz="half" idx="2"/>
          </p:nvPr>
        </p:nvSpPr>
        <p:spPr>
          <a:xfrm>
            <a:off x="5989320" y="1752600"/>
            <a:ext cx="4754880" cy="4556760"/>
          </a:xfrm>
        </p:spPr>
        <p:txBody>
          <a:bodyPr>
            <a:normAutofit fontScale="70000" lnSpcReduction="20000"/>
          </a:bodyPr>
          <a:lstStyle/>
          <a:p>
            <a:r>
              <a:rPr lang="en-US" sz="2300" b="1" u="sng" dirty="0" smtClean="0"/>
              <a:t>Moderator</a:t>
            </a:r>
            <a:r>
              <a:rPr lang="en-US" sz="2300" b="1" dirty="0"/>
              <a:t>	</a:t>
            </a:r>
            <a:r>
              <a:rPr lang="en-US" sz="2300" dirty="0"/>
              <a:t>	 </a:t>
            </a:r>
            <a:r>
              <a:rPr lang="en-US" sz="2300" dirty="0" smtClean="0"/>
              <a:t>                                          </a:t>
            </a:r>
            <a:r>
              <a:rPr lang="en-US" sz="2300" b="1" dirty="0" err="1" smtClean="0">
                <a:solidFill>
                  <a:srgbClr val="0070C0"/>
                </a:solidFill>
              </a:rPr>
              <a:t>Dr.Woranuch</a:t>
            </a:r>
            <a:r>
              <a:rPr lang="en-US" sz="2300" b="1" dirty="0" smtClean="0">
                <a:solidFill>
                  <a:srgbClr val="0070C0"/>
                </a:solidFill>
              </a:rPr>
              <a:t> </a:t>
            </a:r>
            <a:r>
              <a:rPr lang="en-US" sz="2300" b="1" dirty="0" err="1" smtClean="0">
                <a:solidFill>
                  <a:srgbClr val="0070C0"/>
                </a:solidFill>
              </a:rPr>
              <a:t>Emmanouch</a:t>
            </a:r>
            <a:r>
              <a:rPr lang="en-US" sz="2300" dirty="0" smtClean="0"/>
              <a:t>                                                   Thailand </a:t>
            </a:r>
            <a:r>
              <a:rPr lang="en-US" sz="2300" dirty="0"/>
              <a:t>Royal Forestry Department.</a:t>
            </a:r>
          </a:p>
          <a:p>
            <a:r>
              <a:rPr lang="en-US" sz="2300" b="1" u="sng" dirty="0"/>
              <a:t>Keynote Speaker</a:t>
            </a:r>
            <a:r>
              <a:rPr lang="en-US" sz="2300" dirty="0"/>
              <a:t>		 </a:t>
            </a:r>
            <a:r>
              <a:rPr lang="en-US" sz="2300" dirty="0" smtClean="0"/>
              <a:t>                                  </a:t>
            </a:r>
            <a:r>
              <a:rPr lang="en-US" sz="2300" b="1" dirty="0" smtClean="0">
                <a:solidFill>
                  <a:srgbClr val="0070C0"/>
                </a:solidFill>
              </a:rPr>
              <a:t>Prof</a:t>
            </a:r>
            <a:r>
              <a:rPr lang="en-US" sz="2300" b="1" dirty="0">
                <a:solidFill>
                  <a:srgbClr val="0070C0"/>
                </a:solidFill>
              </a:rPr>
              <a:t>. </a:t>
            </a:r>
            <a:r>
              <a:rPr lang="en-US" sz="2300" b="1" dirty="0" err="1">
                <a:solidFill>
                  <a:srgbClr val="0070C0"/>
                </a:solidFill>
              </a:rPr>
              <a:t>Dr.Wanida</a:t>
            </a:r>
            <a:r>
              <a:rPr lang="en-US" sz="2300" b="1" dirty="0">
                <a:solidFill>
                  <a:srgbClr val="0070C0"/>
                </a:solidFill>
              </a:rPr>
              <a:t> </a:t>
            </a:r>
            <a:r>
              <a:rPr lang="en-US" sz="2300" b="1" dirty="0" err="1" smtClean="0">
                <a:solidFill>
                  <a:srgbClr val="0070C0"/>
                </a:solidFill>
              </a:rPr>
              <a:t>Jinsart</a:t>
            </a:r>
            <a:r>
              <a:rPr lang="en-US" sz="2300" dirty="0"/>
              <a:t> </a:t>
            </a:r>
            <a:r>
              <a:rPr lang="en-US" sz="2300" dirty="0" smtClean="0"/>
              <a:t>                                           </a:t>
            </a:r>
            <a:r>
              <a:rPr lang="en-US" sz="2300" dirty="0" err="1" smtClean="0"/>
              <a:t>Chulalongkorn</a:t>
            </a:r>
            <a:r>
              <a:rPr lang="en-US" sz="2300" dirty="0" smtClean="0"/>
              <a:t> </a:t>
            </a:r>
            <a:r>
              <a:rPr lang="en-US" sz="2300" dirty="0"/>
              <a:t>University, Thailand</a:t>
            </a:r>
          </a:p>
          <a:p>
            <a:r>
              <a:rPr lang="en-US" sz="2300" b="1" u="sng" dirty="0"/>
              <a:t>Speaker</a:t>
            </a:r>
            <a:r>
              <a:rPr lang="en-US" sz="2300" dirty="0"/>
              <a:t>			</a:t>
            </a:r>
            <a:r>
              <a:rPr lang="en-US" sz="2300" dirty="0" smtClean="0"/>
              <a:t>                                </a:t>
            </a:r>
            <a:r>
              <a:rPr lang="en-US" sz="2300" b="1" dirty="0" err="1" smtClean="0">
                <a:solidFill>
                  <a:srgbClr val="0070C0"/>
                </a:solidFill>
              </a:rPr>
              <a:t>Dr.Thanapong</a:t>
            </a:r>
            <a:r>
              <a:rPr lang="en-US" sz="2300" b="1" dirty="0" smtClean="0">
                <a:solidFill>
                  <a:srgbClr val="0070C0"/>
                </a:solidFill>
              </a:rPr>
              <a:t> </a:t>
            </a:r>
            <a:r>
              <a:rPr lang="en-US" sz="2300" b="1" dirty="0" err="1" smtClean="0">
                <a:solidFill>
                  <a:srgbClr val="0070C0"/>
                </a:solidFill>
              </a:rPr>
              <a:t>Duangmanee</a:t>
            </a:r>
            <a:r>
              <a:rPr lang="en-US" sz="2300" dirty="0"/>
              <a:t> </a:t>
            </a:r>
            <a:r>
              <a:rPr lang="en-US" sz="2300" dirty="0" smtClean="0"/>
              <a:t>                                                 Mae </a:t>
            </a:r>
            <a:r>
              <a:rPr lang="en-US" sz="2300" dirty="0" err="1"/>
              <a:t>Fah</a:t>
            </a:r>
            <a:r>
              <a:rPr lang="en-US" sz="2300" dirty="0"/>
              <a:t> </a:t>
            </a:r>
            <a:r>
              <a:rPr lang="en-US" sz="2300" dirty="0" err="1"/>
              <a:t>Luang</a:t>
            </a:r>
            <a:r>
              <a:rPr lang="en-US" sz="2300" dirty="0"/>
              <a:t> Foundation under Royal Patronage</a:t>
            </a:r>
          </a:p>
          <a:p>
            <a:endParaRPr lang="en-US" sz="2300" b="1" dirty="0" smtClean="0"/>
          </a:p>
          <a:p>
            <a:r>
              <a:rPr lang="en-US" sz="2900" b="1" dirty="0" smtClean="0"/>
              <a:t>Topics </a:t>
            </a:r>
            <a:r>
              <a:rPr lang="en-US" sz="2900" b="1" dirty="0"/>
              <a:t>for discussion </a:t>
            </a:r>
            <a:endParaRPr lang="en-US" sz="2900" dirty="0"/>
          </a:p>
          <a:p>
            <a:pPr marL="0" indent="0">
              <a:lnSpc>
                <a:spcPct val="120000"/>
              </a:lnSpc>
              <a:buNone/>
            </a:pPr>
            <a:r>
              <a:rPr lang="en-US" sz="2300" dirty="0" smtClean="0"/>
              <a:t>- NYDF </a:t>
            </a:r>
            <a:r>
              <a:rPr lang="en-US" sz="2300" dirty="0"/>
              <a:t>Conceptual Implementation Strategy in </a:t>
            </a:r>
            <a:r>
              <a:rPr lang="en-US" sz="2300" dirty="0" smtClean="0"/>
              <a:t>Thailand              - Community </a:t>
            </a:r>
            <a:r>
              <a:rPr lang="en-US" sz="2300" dirty="0"/>
              <a:t>Base Action </a:t>
            </a:r>
            <a:r>
              <a:rPr lang="en-US" sz="2300" dirty="0" smtClean="0"/>
              <a:t>Plan                                        - Sustainable </a:t>
            </a:r>
            <a:r>
              <a:rPr lang="en-US" sz="2300" dirty="0"/>
              <a:t>Forest Management </a:t>
            </a:r>
            <a:r>
              <a:rPr lang="en-US" sz="2300" dirty="0" smtClean="0"/>
              <a:t>                                   - Sustainable </a:t>
            </a:r>
            <a:r>
              <a:rPr lang="en-US" sz="2300" dirty="0"/>
              <a:t>Development Goals</a:t>
            </a:r>
          </a:p>
          <a:p>
            <a:endParaRPr lang="en-US" sz="2300" dirty="0"/>
          </a:p>
          <a:p>
            <a:endParaRPr lang="th-TH" dirty="0"/>
          </a:p>
        </p:txBody>
      </p:sp>
    </p:spTree>
    <p:extLst>
      <p:ext uri="{BB962C8B-B14F-4D97-AF65-F5344CB8AC3E}">
        <p14:creationId xmlns:p14="http://schemas.microsoft.com/office/powerpoint/2010/main" val="539546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อินทิกรัล">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20</TotalTime>
  <Words>235</Words>
  <Application>Microsoft Office PowerPoint</Application>
  <PresentationFormat>แบบจอกว้าง</PresentationFormat>
  <Paragraphs>17</Paragraphs>
  <Slides>2</Slides>
  <Notes>0</Notes>
  <HiddenSlides>0</HiddenSlides>
  <MMClips>0</MMClips>
  <ScaleCrop>false</ScaleCrop>
  <HeadingPairs>
    <vt:vector size="6" baseType="variant">
      <vt:variant>
        <vt:lpstr>ฟอนต์ที่ถูกใช้</vt:lpstr>
      </vt:variant>
      <vt:variant>
        <vt:i4>4</vt:i4>
      </vt:variant>
      <vt:variant>
        <vt:lpstr>ธีม</vt:lpstr>
      </vt:variant>
      <vt:variant>
        <vt:i4>1</vt:i4>
      </vt:variant>
      <vt:variant>
        <vt:lpstr>ชื่อเรื่องสไลด์</vt:lpstr>
      </vt:variant>
      <vt:variant>
        <vt:i4>2</vt:i4>
      </vt:variant>
    </vt:vector>
  </HeadingPairs>
  <TitlesOfParts>
    <vt:vector size="7" baseType="lpstr">
      <vt:lpstr>FreesiaUPC</vt:lpstr>
      <vt:lpstr>Tw Cen MT</vt:lpstr>
      <vt:lpstr>Tw Cen MT Condensed</vt:lpstr>
      <vt:lpstr>Wingdings 3</vt:lpstr>
      <vt:lpstr>อินทิกรัล</vt:lpstr>
      <vt:lpstr>Development of the strategic framework on the New York Declaration on Forest in the Thai context </vt:lpstr>
      <vt:lpstr>Development of the strategic framework on the New York Declaration on Forest in the Thai context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of the strategic framework on the New York Declaration on Forest in the Thai context</dc:title>
  <dc:creator>Admin</dc:creator>
  <cp:lastModifiedBy>Admin</cp:lastModifiedBy>
  <cp:revision>4</cp:revision>
  <dcterms:created xsi:type="dcterms:W3CDTF">2017-10-27T05:00:41Z</dcterms:created>
  <dcterms:modified xsi:type="dcterms:W3CDTF">2017-10-27T09:38:26Z</dcterms:modified>
</cp:coreProperties>
</file>