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431800" y="4731537"/>
            <a:ext cx="7772400" cy="1463040"/>
          </a:xfrm>
        </p:spPr>
        <p:txBody>
          <a:bodyPr/>
          <a:lstStyle/>
          <a:p>
            <a:r>
              <a:rPr lang="en-US" dirty="0"/>
              <a:t>Pride and Treasure of Thailand 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8661400" y="4731538"/>
            <a:ext cx="3200400" cy="1463040"/>
          </a:xfrm>
        </p:spPr>
        <p:txBody>
          <a:bodyPr>
            <a:normAutofit fontScale="40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4000" b="1" dirty="0" smtClean="0">
                <a:solidFill>
                  <a:srgbClr val="0070C0"/>
                </a:solidFill>
              </a:rPr>
              <a:t>PTT </a:t>
            </a:r>
            <a:r>
              <a:rPr lang="en-US" sz="4000" b="1" dirty="0">
                <a:solidFill>
                  <a:srgbClr val="0070C0"/>
                </a:solidFill>
              </a:rPr>
              <a:t>Public Company Limited 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r>
              <a:rPr lang="en-US" sz="3800" dirty="0"/>
              <a:t>PowerPoint  Presentation of 4 Speakers </a:t>
            </a:r>
            <a:endParaRPr lang="en-US" sz="3800" dirty="0" smtClean="0"/>
          </a:p>
          <a:p>
            <a:r>
              <a:rPr lang="en-US" sz="4000" b="1" dirty="0" smtClean="0">
                <a:solidFill>
                  <a:srgbClr val="0070C0"/>
                </a:solidFill>
              </a:rPr>
              <a:t>Thursday16</a:t>
            </a:r>
            <a:r>
              <a:rPr lang="en-US" sz="4000" b="1" baseline="30000" dirty="0" smtClean="0">
                <a:solidFill>
                  <a:srgbClr val="0070C0"/>
                </a:solidFill>
              </a:rPr>
              <a:t>th</a:t>
            </a:r>
            <a:r>
              <a:rPr lang="en-US" sz="4000" b="1" dirty="0" smtClean="0">
                <a:solidFill>
                  <a:srgbClr val="0070C0"/>
                </a:solidFill>
              </a:rPr>
              <a:t>  </a:t>
            </a:r>
            <a:r>
              <a:rPr lang="en-US" sz="4000" b="1" dirty="0">
                <a:solidFill>
                  <a:srgbClr val="0070C0"/>
                </a:solidFill>
              </a:rPr>
              <a:t>Nov. </a:t>
            </a:r>
            <a:r>
              <a:rPr lang="en-US" sz="4000" b="1" dirty="0" smtClean="0">
                <a:solidFill>
                  <a:srgbClr val="0070C0"/>
                </a:solidFill>
              </a:rPr>
              <a:t>2017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1-3 PM</a:t>
            </a:r>
          </a:p>
          <a:p>
            <a:endParaRPr lang="en-US" dirty="0"/>
          </a:p>
          <a:p>
            <a:endParaRPr lang="en-US" dirty="0" smtClean="0"/>
          </a:p>
          <a:p>
            <a:endParaRPr lang="th-TH" dirty="0"/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3149600" y="1460500"/>
            <a:ext cx="6261100" cy="193899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3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/>
              <a:t>Thailand Pavilion</a:t>
            </a:r>
          </a:p>
          <a:p>
            <a:pPr algn="ctr"/>
            <a:r>
              <a:rPr lang="en-US" sz="6000" b="1" dirty="0" smtClean="0"/>
              <a:t>B 06</a:t>
            </a:r>
            <a:endParaRPr lang="th-TH" sz="6000" b="1" dirty="0"/>
          </a:p>
        </p:txBody>
      </p:sp>
    </p:spTree>
    <p:extLst>
      <p:ext uri="{BB962C8B-B14F-4D97-AF65-F5344CB8AC3E}">
        <p14:creationId xmlns:p14="http://schemas.microsoft.com/office/powerpoint/2010/main" val="210706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24127" y="458216"/>
            <a:ext cx="9720072" cy="951484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Pride and Treasure of Thailand 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1024127" y="1600200"/>
            <a:ext cx="4754880" cy="50673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1600" dirty="0" smtClean="0"/>
              <a:t>       As </a:t>
            </a:r>
            <a:r>
              <a:rPr lang="en-US" sz="1600" dirty="0"/>
              <a:t>Thailand has signed and ratified the Paris Agreement of the COP21 Conference and has announced the pledge to reduce the GHG emissions by 20 - 25% by 2030. PTT </a:t>
            </a:r>
            <a:r>
              <a:rPr lang="en-US" sz="1600" dirty="0" smtClean="0"/>
              <a:t>Public </a:t>
            </a:r>
            <a:r>
              <a:rPr lang="en-US" sz="1600" dirty="0"/>
              <a:t>Company Limited, or </a:t>
            </a:r>
            <a:r>
              <a:rPr lang="en-US" sz="1600" dirty="0" smtClean="0"/>
              <a:t>PTT </a:t>
            </a:r>
            <a:r>
              <a:rPr lang="en-US" sz="1600" dirty="0"/>
              <a:t>is adjusting its target on GHG reduction in 2030 to comply with the national GHG reduction target</a:t>
            </a:r>
            <a:r>
              <a:rPr lang="en-US" sz="1600" dirty="0" smtClean="0"/>
              <a:t>.</a:t>
            </a:r>
            <a:r>
              <a:rPr lang="en-US" sz="1600" dirty="0"/>
              <a:t> </a:t>
            </a:r>
            <a:endParaRPr lang="en-US" sz="1600" dirty="0" smtClean="0"/>
          </a:p>
          <a:p>
            <a:pPr algn="just"/>
            <a:r>
              <a:rPr lang="en-US" sz="1600" dirty="0"/>
              <a:t> </a:t>
            </a:r>
            <a:r>
              <a:rPr lang="en-US" sz="1600" dirty="0" smtClean="0"/>
              <a:t>     Among </a:t>
            </a:r>
            <a:r>
              <a:rPr lang="en-US" sz="1600" dirty="0"/>
              <a:t>PTT various projects, energy efficiency improvement Project at </a:t>
            </a:r>
            <a:r>
              <a:rPr lang="en-US" sz="1600" dirty="0" err="1"/>
              <a:t>Rayong</a:t>
            </a:r>
            <a:r>
              <a:rPr lang="en-US" sz="1600" dirty="0"/>
              <a:t> Gas Separation Plant and the community biogas production and transmission system from swine farming project have been the best practices to represent Pride and Treasure of Thailand </a:t>
            </a:r>
            <a:r>
              <a:rPr lang="en-US" sz="1600" dirty="0" smtClean="0"/>
              <a:t>for many reasons.</a:t>
            </a:r>
          </a:p>
          <a:p>
            <a:pPr algn="just"/>
            <a:r>
              <a:rPr lang="en-US" sz="1600" dirty="0"/>
              <a:t>Moreover, PTT is continuously involved in social livelihoods development by sharing knowledge and expertise on energy management. The community biogas project has located in </a:t>
            </a:r>
            <a:r>
              <a:rPr lang="en-US" sz="1600" dirty="0" err="1" smtClean="0"/>
              <a:t>Tha</a:t>
            </a:r>
            <a:r>
              <a:rPr lang="en-US" sz="1600" dirty="0" err="1"/>
              <a:t>-</a:t>
            </a:r>
            <a:r>
              <a:rPr lang="en-US" sz="1600" dirty="0" err="1" smtClean="0"/>
              <a:t>Manao</a:t>
            </a:r>
            <a:r>
              <a:rPr lang="en-US" sz="1600" dirty="0" smtClean="0"/>
              <a:t> </a:t>
            </a:r>
            <a:r>
              <a:rPr lang="en-US" sz="1600" dirty="0"/>
              <a:t>Sub-district, </a:t>
            </a:r>
            <a:r>
              <a:rPr lang="en-US" sz="1600" dirty="0" err="1"/>
              <a:t>Lopburi</a:t>
            </a:r>
            <a:r>
              <a:rPr lang="en-US" sz="1600" dirty="0"/>
              <a:t> Province. PTT worked with this community to expand upon the biogas production and transmission system with pipeline distribution network over 4,200 </a:t>
            </a:r>
            <a:r>
              <a:rPr lang="en-US" sz="1600" dirty="0" smtClean="0"/>
              <a:t>meters. In </a:t>
            </a:r>
            <a:r>
              <a:rPr lang="en-US" sz="1600" dirty="0"/>
              <a:t>2016, those have been registered as a T-VER project with carbon credit period of 7 years and CO</a:t>
            </a:r>
            <a:r>
              <a:rPr lang="en-US" sz="1600" baseline="-25000" dirty="0"/>
              <a:t>2</a:t>
            </a:r>
            <a:r>
              <a:rPr lang="en-US" sz="1600" dirty="0"/>
              <a:t> capture capacity of 786 </a:t>
            </a:r>
            <a:r>
              <a:rPr lang="en-US" sz="1600" dirty="0" err="1"/>
              <a:t>tonnes</a:t>
            </a:r>
            <a:r>
              <a:rPr lang="en-US" sz="1600" dirty="0"/>
              <a:t> CO</a:t>
            </a:r>
            <a:r>
              <a:rPr lang="en-US" sz="1600" baseline="-25000" dirty="0"/>
              <a:t>2</a:t>
            </a:r>
            <a:r>
              <a:rPr lang="en-US" sz="1600" dirty="0"/>
              <a:t> equivalent per year. </a:t>
            </a:r>
            <a:r>
              <a:rPr lang="en-US" sz="1600" dirty="0" smtClean="0"/>
              <a:t> </a:t>
            </a:r>
            <a:endParaRPr lang="th-TH" sz="1600" dirty="0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5989320" y="1600200"/>
            <a:ext cx="4754880" cy="47091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 smtClean="0"/>
              <a:t>Moderators/Speake</a:t>
            </a:r>
            <a:r>
              <a:rPr lang="en-US" sz="1800" dirty="0" smtClean="0"/>
              <a:t>rs : </a:t>
            </a:r>
          </a:p>
          <a:p>
            <a:pPr marL="0" indent="0">
              <a:buNone/>
            </a:pPr>
            <a:r>
              <a:rPr lang="en-US" sz="1600" b="1" dirty="0" err="1" smtClean="0">
                <a:solidFill>
                  <a:srgbClr val="0070C0"/>
                </a:solidFill>
              </a:rPr>
              <a:t>Vichuda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 smtClean="0">
                <a:solidFill>
                  <a:srgbClr val="0070C0"/>
                </a:solidFill>
              </a:rPr>
              <a:t>Tipsunave</a:t>
            </a:r>
            <a:r>
              <a:rPr lang="en-US" sz="1600" b="1" dirty="0" smtClean="0">
                <a:solidFill>
                  <a:srgbClr val="0070C0"/>
                </a:solidFill>
              </a:rPr>
              <a:t>                                                      </a:t>
            </a:r>
            <a:r>
              <a:rPr lang="en-US" sz="1600" b="1" dirty="0" err="1" smtClean="0">
                <a:solidFill>
                  <a:srgbClr val="0070C0"/>
                </a:solidFill>
              </a:rPr>
              <a:t>Panyamee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Sachakamol</a:t>
            </a:r>
            <a:r>
              <a:rPr lang="en-US" sz="1600" b="1" dirty="0">
                <a:solidFill>
                  <a:srgbClr val="0070C0"/>
                </a:solidFill>
              </a:rPr>
              <a:t>  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1600" b="1" dirty="0" smtClean="0"/>
              <a:t>Keynote Speakers :</a:t>
            </a:r>
            <a:r>
              <a:rPr lang="en-US" sz="1600" dirty="0" smtClean="0"/>
              <a:t> </a:t>
            </a:r>
          </a:p>
          <a:p>
            <a:pPr marL="0" indent="0">
              <a:buNone/>
            </a:pPr>
            <a:r>
              <a:rPr lang="en-US" sz="1600" b="1" dirty="0" err="1" smtClean="0">
                <a:solidFill>
                  <a:srgbClr val="0070C0"/>
                </a:solidFill>
              </a:rPr>
              <a:t>Sakol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Seelsongla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                                                          </a:t>
            </a:r>
            <a:r>
              <a:rPr lang="en-US" sz="1600" b="1" dirty="0" err="1" smtClean="0">
                <a:solidFill>
                  <a:srgbClr val="0070C0"/>
                </a:solidFill>
              </a:rPr>
              <a:t>Apichart</a:t>
            </a:r>
            <a:r>
              <a:rPr lang="en-US" sz="1600" b="1" dirty="0" smtClean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Kongpann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endParaRPr lang="en-US" sz="1600" dirty="0"/>
          </a:p>
          <a:p>
            <a:r>
              <a:rPr lang="en-US" sz="1600" b="1" dirty="0"/>
              <a:t>Topic for discussion </a:t>
            </a:r>
          </a:p>
          <a:p>
            <a:pPr lvl="0" fontAlgn="base">
              <a:buFont typeface="Arial" panose="020B0604020202020204" pitchFamily="34" charset="0"/>
              <a:buChar char="•"/>
            </a:pPr>
            <a:r>
              <a:rPr lang="en-US" sz="1600" dirty="0"/>
              <a:t>PTT Public Company Limited as the national energy company and target on GHG reduction. </a:t>
            </a:r>
          </a:p>
          <a:p>
            <a:pPr lvl="0" fontAlgn="base">
              <a:buFont typeface="Arial" panose="020B0604020202020204" pitchFamily="34" charset="0"/>
              <a:buChar char="•"/>
            </a:pPr>
            <a:r>
              <a:rPr lang="en-US" sz="1600" dirty="0"/>
              <a:t>PTT Best Practices o Energy Efficiency Improvement Project at </a:t>
            </a:r>
            <a:r>
              <a:rPr lang="en-US" sz="1600" dirty="0" err="1"/>
              <a:t>Rayong</a:t>
            </a:r>
            <a:r>
              <a:rPr lang="en-US" sz="1600" dirty="0"/>
              <a:t> Gas Separation Plant.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 smtClean="0"/>
              <a:t>The </a:t>
            </a:r>
            <a:r>
              <a:rPr lang="en-US" sz="1600" dirty="0"/>
              <a:t>community biogas production and transmission system from swine farming project </a:t>
            </a:r>
          </a:p>
          <a:p>
            <a:pPr marL="0" indent="0">
              <a:buNone/>
            </a:pPr>
            <a:endParaRPr lang="en-US" sz="1600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75538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อินทิกรัล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34</TotalTime>
  <Words>269</Words>
  <Application>Microsoft Office PowerPoint</Application>
  <PresentationFormat>แบบจอกว้าง</PresentationFormat>
  <Paragraphs>24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8" baseType="lpstr">
      <vt:lpstr>Arial</vt:lpstr>
      <vt:lpstr>FreesiaUPC</vt:lpstr>
      <vt:lpstr>Tw Cen MT</vt:lpstr>
      <vt:lpstr>Tw Cen MT Condensed</vt:lpstr>
      <vt:lpstr>Wingdings 3</vt:lpstr>
      <vt:lpstr>อินทิกรัล</vt:lpstr>
      <vt:lpstr>Pride and Treasure of Thailand </vt:lpstr>
      <vt:lpstr>Pride and Treasure of Thailand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Pride and Treasure of Thailand</dc:title>
  <dc:creator>Admin</dc:creator>
  <cp:lastModifiedBy>Admin</cp:lastModifiedBy>
  <cp:revision>4</cp:revision>
  <dcterms:created xsi:type="dcterms:W3CDTF">2017-10-27T09:30:02Z</dcterms:created>
  <dcterms:modified xsi:type="dcterms:W3CDTF">2017-10-27T10:04:54Z</dcterms:modified>
</cp:coreProperties>
</file>